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</p:sldIdLst>
  <p:sldSz cx="18288000" cy="10287000"/>
  <p:notesSz cx="6858000" cy="9144000"/>
  <p:embeddedFontLst>
    <p:embeddedFont>
      <p:font typeface="ITC Avant Garde Gothic" panose="020B0604020202020204" charset="0"/>
      <p:regular r:id="rId16"/>
    </p:embeddedFont>
    <p:embeddedFont>
      <p:font typeface="Montserrat" pitchFamily="2" charset="0"/>
      <p:regular r:id="rId17"/>
      <p:bold r:id="rId18"/>
      <p:italic r:id="rId19"/>
      <p:boldItalic r:id="rId20"/>
    </p:embeddedFont>
    <p:embeddedFont>
      <p:font typeface="Montserrat Bold"/>
      <p:regular r:id="rId21"/>
    </p:embeddedFont>
    <p:embeddedFont>
      <p:font typeface="Montserrat Medium" pitchFamily="2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microsoft.com/office/2007/relationships/media" Target="../media/media2.mp4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13.jpeg"/><Relationship Id="rId5" Type="http://schemas.microsoft.com/office/2007/relationships/media" Target="../media/media3.mp4"/><Relationship Id="rId10" Type="http://schemas.openxmlformats.org/officeDocument/2006/relationships/image" Target="../media/image12.jpeg"/><Relationship Id="rId4" Type="http://schemas.openxmlformats.org/officeDocument/2006/relationships/video" Target="../media/media2.mp4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967231" y="1568728"/>
            <a:ext cx="2353536" cy="235353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330" r="-330"/>
              </a:stretch>
            </a:blipFill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5" name="AutoShape 5"/>
          <p:cNvSpPr/>
          <p:nvPr/>
        </p:nvSpPr>
        <p:spPr>
          <a:xfrm>
            <a:off x="5897879" y="6362700"/>
            <a:ext cx="6492240" cy="0"/>
          </a:xfrm>
          <a:prstGeom prst="line">
            <a:avLst/>
          </a:prstGeom>
          <a:ln w="38100" cap="flat">
            <a:solidFill>
              <a:srgbClr val="DD98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t-EE"/>
          </a:p>
        </p:txBody>
      </p:sp>
      <p:sp>
        <p:nvSpPr>
          <p:cNvPr id="6" name="TextBox 6"/>
          <p:cNvSpPr txBox="1"/>
          <p:nvPr/>
        </p:nvSpPr>
        <p:spPr>
          <a:xfrm>
            <a:off x="7162799" y="6816690"/>
            <a:ext cx="3962400" cy="356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Ants Veetõusme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79607" y="4960926"/>
            <a:ext cx="8128784" cy="947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63"/>
              </a:lnSpc>
            </a:pPr>
            <a:r>
              <a:rPr lang="en-US" sz="5473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ESITLUSE PEALKIRI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17171" y="9361883"/>
            <a:ext cx="1653659" cy="34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1"/>
              </a:lnSpc>
              <a:spcBef>
                <a:spcPct val="0"/>
              </a:spcBef>
            </a:pPr>
            <a:r>
              <a:rPr lang="en-US" sz="2015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Tartu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0605" y="2658678"/>
            <a:ext cx="9594848" cy="901880"/>
            <a:chOff x="0" y="0"/>
            <a:chExt cx="746026" cy="701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6026" cy="70124"/>
            </a:xfrm>
            <a:custGeom>
              <a:avLst/>
              <a:gdLst/>
              <a:ahLst/>
              <a:cxnLst/>
              <a:rect l="l" t="t" r="r" b="b"/>
              <a:pathLst>
                <a:path w="746026" h="70124">
                  <a:moveTo>
                    <a:pt x="0" y="0"/>
                  </a:moveTo>
                  <a:lnTo>
                    <a:pt x="746026" y="0"/>
                  </a:lnTo>
                  <a:lnTo>
                    <a:pt x="746026" y="70124"/>
                  </a:lnTo>
                  <a:lnTo>
                    <a:pt x="0" y="70124"/>
                  </a:lnTo>
                  <a:close/>
                </a:path>
              </a:pathLst>
            </a:custGeom>
            <a:solidFill>
              <a:srgbClr val="FBFDFC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746026" cy="14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0605" y="3960608"/>
            <a:ext cx="9594848" cy="901880"/>
            <a:chOff x="0" y="0"/>
            <a:chExt cx="746026" cy="701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6026" cy="70124"/>
            </a:xfrm>
            <a:custGeom>
              <a:avLst/>
              <a:gdLst/>
              <a:ahLst/>
              <a:cxnLst/>
              <a:rect l="l" t="t" r="r" b="b"/>
              <a:pathLst>
                <a:path w="746026" h="70124">
                  <a:moveTo>
                    <a:pt x="0" y="0"/>
                  </a:moveTo>
                  <a:lnTo>
                    <a:pt x="746026" y="0"/>
                  </a:lnTo>
                  <a:lnTo>
                    <a:pt x="746026" y="70124"/>
                  </a:lnTo>
                  <a:lnTo>
                    <a:pt x="0" y="70124"/>
                  </a:lnTo>
                  <a:close/>
                </a:path>
              </a:pathLst>
            </a:custGeom>
            <a:solidFill>
              <a:srgbClr val="FBFDFC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746026" cy="14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80605" y="6469213"/>
            <a:ext cx="9594848" cy="901880"/>
            <a:chOff x="0" y="0"/>
            <a:chExt cx="746026" cy="70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46026" cy="70124"/>
            </a:xfrm>
            <a:custGeom>
              <a:avLst/>
              <a:gdLst/>
              <a:ahLst/>
              <a:cxnLst/>
              <a:rect l="l" t="t" r="r" b="b"/>
              <a:pathLst>
                <a:path w="746026" h="70124">
                  <a:moveTo>
                    <a:pt x="0" y="0"/>
                  </a:moveTo>
                  <a:lnTo>
                    <a:pt x="746026" y="0"/>
                  </a:lnTo>
                  <a:lnTo>
                    <a:pt x="746026" y="70124"/>
                  </a:lnTo>
                  <a:lnTo>
                    <a:pt x="0" y="70124"/>
                  </a:lnTo>
                  <a:close/>
                </a:path>
              </a:pathLst>
            </a:custGeom>
            <a:solidFill>
              <a:srgbClr val="FBFDFC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746026" cy="14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65309" y="887596"/>
            <a:ext cx="6389815" cy="828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 b="1">
                <a:solidFill>
                  <a:srgbClr val="1B3A9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PROBLEEMKOHAD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80605" y="5214908"/>
            <a:ext cx="9594848" cy="901880"/>
            <a:chOff x="0" y="0"/>
            <a:chExt cx="746026" cy="701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026" cy="70124"/>
            </a:xfrm>
            <a:custGeom>
              <a:avLst/>
              <a:gdLst/>
              <a:ahLst/>
              <a:cxnLst/>
              <a:rect l="l" t="t" r="r" b="b"/>
              <a:pathLst>
                <a:path w="746026" h="70124">
                  <a:moveTo>
                    <a:pt x="0" y="0"/>
                  </a:moveTo>
                  <a:lnTo>
                    <a:pt x="746026" y="0"/>
                  </a:lnTo>
                  <a:lnTo>
                    <a:pt x="746026" y="70124"/>
                  </a:lnTo>
                  <a:lnTo>
                    <a:pt x="0" y="70124"/>
                  </a:lnTo>
                  <a:close/>
                </a:path>
              </a:pathLst>
            </a:custGeom>
            <a:solidFill>
              <a:srgbClr val="FBFDFC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746026" cy="14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2827132"/>
            <a:ext cx="2234737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Infopuudus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5309" y="4125764"/>
            <a:ext cx="4001881" cy="514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Vastutuse jagamine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5424463"/>
            <a:ext cx="7072183" cy="514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Kohati ebaselged piirid ja ülesanded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6634370"/>
            <a:ext cx="9366350" cy="514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Ülesanded osutusid raskemaks kui eeldasime </a:t>
            </a: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2544" y="2658678"/>
            <a:ext cx="9977624" cy="901880"/>
            <a:chOff x="0" y="0"/>
            <a:chExt cx="775788" cy="701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5788" cy="70124"/>
            </a:xfrm>
            <a:custGeom>
              <a:avLst/>
              <a:gdLst/>
              <a:ahLst/>
              <a:cxnLst/>
              <a:rect l="l" t="t" r="r" b="b"/>
              <a:pathLst>
                <a:path w="775788" h="70124">
                  <a:moveTo>
                    <a:pt x="0" y="0"/>
                  </a:moveTo>
                  <a:lnTo>
                    <a:pt x="775788" y="0"/>
                  </a:lnTo>
                  <a:lnTo>
                    <a:pt x="775788" y="70124"/>
                  </a:lnTo>
                  <a:lnTo>
                    <a:pt x="0" y="70124"/>
                  </a:lnTo>
                  <a:close/>
                </a:path>
              </a:pathLst>
            </a:custGeom>
            <a:solidFill>
              <a:srgbClr val="FBFDFC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775788" cy="14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2544" y="3960608"/>
            <a:ext cx="9977624" cy="1937105"/>
            <a:chOff x="0" y="0"/>
            <a:chExt cx="775788" cy="1506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75788" cy="150615"/>
            </a:xfrm>
            <a:custGeom>
              <a:avLst/>
              <a:gdLst/>
              <a:ahLst/>
              <a:cxnLst/>
              <a:rect l="l" t="t" r="r" b="b"/>
              <a:pathLst>
                <a:path w="775788" h="150615">
                  <a:moveTo>
                    <a:pt x="0" y="0"/>
                  </a:moveTo>
                  <a:lnTo>
                    <a:pt x="775788" y="0"/>
                  </a:lnTo>
                  <a:lnTo>
                    <a:pt x="775788" y="150615"/>
                  </a:lnTo>
                  <a:lnTo>
                    <a:pt x="0" y="150615"/>
                  </a:lnTo>
                  <a:close/>
                </a:path>
              </a:pathLst>
            </a:custGeom>
            <a:solidFill>
              <a:srgbClr val="FBFDFC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775788" cy="22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12544" y="6297763"/>
            <a:ext cx="9977624" cy="901880"/>
            <a:chOff x="0" y="0"/>
            <a:chExt cx="775788" cy="70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75788" cy="70124"/>
            </a:xfrm>
            <a:custGeom>
              <a:avLst/>
              <a:gdLst/>
              <a:ahLst/>
              <a:cxnLst/>
              <a:rect l="l" t="t" r="r" b="b"/>
              <a:pathLst>
                <a:path w="775788" h="70124">
                  <a:moveTo>
                    <a:pt x="0" y="0"/>
                  </a:moveTo>
                  <a:lnTo>
                    <a:pt x="775788" y="0"/>
                  </a:lnTo>
                  <a:lnTo>
                    <a:pt x="775788" y="70124"/>
                  </a:lnTo>
                  <a:lnTo>
                    <a:pt x="0" y="70124"/>
                  </a:lnTo>
                  <a:close/>
                </a:path>
              </a:pathLst>
            </a:custGeom>
            <a:solidFill>
              <a:srgbClr val="FBFDFC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775788" cy="14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12544" y="7599693"/>
            <a:ext cx="9977624" cy="1370710"/>
            <a:chOff x="0" y="0"/>
            <a:chExt cx="775788" cy="10657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75788" cy="106577"/>
            </a:xfrm>
            <a:custGeom>
              <a:avLst/>
              <a:gdLst/>
              <a:ahLst/>
              <a:cxnLst/>
              <a:rect l="l" t="t" r="r" b="b"/>
              <a:pathLst>
                <a:path w="775788" h="106577">
                  <a:moveTo>
                    <a:pt x="0" y="0"/>
                  </a:moveTo>
                  <a:lnTo>
                    <a:pt x="775788" y="0"/>
                  </a:lnTo>
                  <a:lnTo>
                    <a:pt x="775788" y="106577"/>
                  </a:lnTo>
                  <a:lnTo>
                    <a:pt x="0" y="1065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775788" cy="182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65309" y="887596"/>
            <a:ext cx="5488219" cy="828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 b="1">
                <a:solidFill>
                  <a:srgbClr val="1B3A9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ÕNNESTUMISED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2846182"/>
            <a:ext cx="8267700" cy="495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TikToki videotel olid head vaatajanumbrid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4125864"/>
            <a:ext cx="9429489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Praktikajuhendajad olid rahul valminud turundus- ja kommunikatsiooniplaani ning stiiliraamatuga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6462920"/>
            <a:ext cx="8993244" cy="514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Paaristurniir läks edukalt esimese korra kohta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7751648"/>
            <a:ext cx="9561469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Projektipraktika alguses seatud eesmärgid said täidetud</a:t>
            </a: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805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884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6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83583" y="5324658"/>
            <a:ext cx="4965461" cy="3949530"/>
          </a:xfrm>
          <a:prstGeom prst="rect">
            <a:avLst/>
          </a:prstGeom>
          <a:solidFill>
            <a:srgbClr val="FBFDFC"/>
          </a:solidFill>
        </p:spPr>
        <p:txBody>
          <a:bodyPr/>
          <a:lstStyle/>
          <a:p>
            <a:endParaRPr lang="et-EE"/>
          </a:p>
        </p:txBody>
      </p:sp>
      <p:sp>
        <p:nvSpPr>
          <p:cNvPr id="3" name="AutoShape 3"/>
          <p:cNvSpPr/>
          <p:nvPr/>
        </p:nvSpPr>
        <p:spPr>
          <a:xfrm>
            <a:off x="6694306" y="5345071"/>
            <a:ext cx="4965461" cy="3949530"/>
          </a:xfrm>
          <a:prstGeom prst="rect">
            <a:avLst/>
          </a:prstGeom>
          <a:solidFill>
            <a:srgbClr val="FBFDFC"/>
          </a:solidFill>
        </p:spPr>
        <p:txBody>
          <a:bodyPr/>
          <a:lstStyle/>
          <a:p>
            <a:endParaRPr lang="et-EE"/>
          </a:p>
        </p:txBody>
      </p:sp>
      <p:sp>
        <p:nvSpPr>
          <p:cNvPr id="4" name="AutoShape 4"/>
          <p:cNvSpPr/>
          <p:nvPr/>
        </p:nvSpPr>
        <p:spPr>
          <a:xfrm>
            <a:off x="12354211" y="5324658"/>
            <a:ext cx="4965461" cy="3949530"/>
          </a:xfrm>
          <a:prstGeom prst="rect">
            <a:avLst/>
          </a:prstGeom>
          <a:solidFill>
            <a:srgbClr val="FBFDFC"/>
          </a:solidFill>
        </p:spPr>
        <p:txBody>
          <a:bodyPr/>
          <a:lstStyle/>
          <a:p>
            <a:endParaRPr lang="et-EE"/>
          </a:p>
        </p:txBody>
      </p:sp>
      <p:sp>
        <p:nvSpPr>
          <p:cNvPr id="5" name="TextBox 5"/>
          <p:cNvSpPr txBox="1"/>
          <p:nvPr/>
        </p:nvSpPr>
        <p:spPr>
          <a:xfrm>
            <a:off x="7029755" y="5527825"/>
            <a:ext cx="2386927" cy="471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1B3A9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Teema 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42975"/>
            <a:ext cx="6181443" cy="794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80"/>
              </a:lnSpc>
            </a:pPr>
            <a:r>
              <a:rPr lang="en-US" sz="4700" b="1">
                <a:solidFill>
                  <a:srgbClr val="1B3A9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PEALKIRI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4983" y="5586472"/>
            <a:ext cx="5147923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8"/>
              </a:lnSpc>
            </a:pPr>
            <a:r>
              <a:rPr lang="en-US" sz="2800" b="1">
                <a:solidFill>
                  <a:srgbClr val="1B3A9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Teema 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668297" y="5604025"/>
            <a:ext cx="3796390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7"/>
              </a:lnSpc>
            </a:pPr>
            <a:r>
              <a:rPr lang="en-US" sz="2799" b="1">
                <a:solidFill>
                  <a:srgbClr val="1B3A9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Teema 3</a:t>
            </a:r>
          </a:p>
        </p:txBody>
      </p:sp>
      <p:sp>
        <p:nvSpPr>
          <p:cNvPr id="9" name="AutoShape 9"/>
          <p:cNvSpPr/>
          <p:nvPr/>
        </p:nvSpPr>
        <p:spPr>
          <a:xfrm>
            <a:off x="1374315" y="6407687"/>
            <a:ext cx="4463884" cy="0"/>
          </a:xfrm>
          <a:prstGeom prst="line">
            <a:avLst/>
          </a:prstGeom>
          <a:ln w="38100" cap="flat">
            <a:solidFill>
              <a:srgbClr val="DD98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t-EE"/>
          </a:p>
        </p:txBody>
      </p:sp>
      <p:sp>
        <p:nvSpPr>
          <p:cNvPr id="10" name="AutoShape 10"/>
          <p:cNvSpPr/>
          <p:nvPr/>
        </p:nvSpPr>
        <p:spPr>
          <a:xfrm>
            <a:off x="7029755" y="6407687"/>
            <a:ext cx="4463884" cy="0"/>
          </a:xfrm>
          <a:prstGeom prst="line">
            <a:avLst/>
          </a:prstGeom>
          <a:ln w="38100" cap="flat">
            <a:solidFill>
              <a:srgbClr val="DD98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t-EE"/>
          </a:p>
        </p:txBody>
      </p:sp>
      <p:sp>
        <p:nvSpPr>
          <p:cNvPr id="11" name="AutoShape 11"/>
          <p:cNvSpPr/>
          <p:nvPr/>
        </p:nvSpPr>
        <p:spPr>
          <a:xfrm>
            <a:off x="12668297" y="6426737"/>
            <a:ext cx="4463884" cy="0"/>
          </a:xfrm>
          <a:prstGeom prst="line">
            <a:avLst/>
          </a:prstGeom>
          <a:ln w="38100" cap="flat">
            <a:solidFill>
              <a:srgbClr val="DD98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t-EE"/>
          </a:p>
        </p:txBody>
      </p:sp>
      <p:sp>
        <p:nvSpPr>
          <p:cNvPr id="12" name="TextBox 12"/>
          <p:cNvSpPr txBox="1"/>
          <p:nvPr/>
        </p:nvSpPr>
        <p:spPr>
          <a:xfrm>
            <a:off x="1308564" y="6603730"/>
            <a:ext cx="4595386" cy="8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1B3A9E"/>
                </a:solidFill>
                <a:latin typeface="Montserrat"/>
                <a:ea typeface="Montserrat"/>
                <a:cs typeface="Montserrat"/>
                <a:sym typeface="Montserrat"/>
              </a:rPr>
              <a:t>Sisutekst 1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1B3A9E"/>
                </a:solidFill>
                <a:latin typeface="Montserrat"/>
                <a:ea typeface="Montserrat"/>
                <a:cs typeface="Montserrat"/>
                <a:sym typeface="Montserrat"/>
              </a:rPr>
              <a:t>Sisutekst 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14601" y="6603730"/>
            <a:ext cx="5204161" cy="127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1B3A9E"/>
                </a:solidFill>
                <a:latin typeface="Montserrat"/>
                <a:ea typeface="Montserrat"/>
                <a:cs typeface="Montserrat"/>
                <a:sym typeface="Montserrat"/>
              </a:rPr>
              <a:t>Punkt 1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1B3A9E"/>
                </a:solidFill>
                <a:latin typeface="Montserrat"/>
                <a:ea typeface="Montserrat"/>
                <a:cs typeface="Montserrat"/>
                <a:sym typeface="Montserrat"/>
              </a:rPr>
              <a:t>Punkt 2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1B3A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581234" y="6603730"/>
            <a:ext cx="4595386" cy="8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1B3A9E"/>
                </a:solidFill>
                <a:latin typeface="Montserrat"/>
                <a:ea typeface="Montserrat"/>
                <a:cs typeface="Montserrat"/>
                <a:sym typeface="Montserrat"/>
              </a:rPr>
              <a:t>Sisutekst 1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1B3A9E"/>
                </a:solidFill>
                <a:latin typeface="Montserrat"/>
                <a:ea typeface="Montserrat"/>
                <a:cs typeface="Montserrat"/>
                <a:sym typeface="Montserrat"/>
              </a:rPr>
              <a:t>Sisutekst 2</a:t>
            </a:r>
          </a:p>
        </p:txBody>
      </p:sp>
      <p:sp>
        <p:nvSpPr>
          <p:cNvPr id="15" name="AutoShape 15"/>
          <p:cNvSpPr/>
          <p:nvPr/>
        </p:nvSpPr>
        <p:spPr>
          <a:xfrm>
            <a:off x="926342" y="4787365"/>
            <a:ext cx="764443" cy="692504"/>
          </a:xfrm>
          <a:prstGeom prst="rect">
            <a:avLst/>
          </a:prstGeom>
          <a:solidFill>
            <a:srgbClr val="D4DCF8"/>
          </a:solidFill>
        </p:spPr>
        <p:txBody>
          <a:bodyPr/>
          <a:lstStyle/>
          <a:p>
            <a:endParaRPr lang="et-EE"/>
          </a:p>
        </p:txBody>
      </p:sp>
      <p:sp>
        <p:nvSpPr>
          <p:cNvPr id="16" name="AutoShape 16"/>
          <p:cNvSpPr/>
          <p:nvPr/>
        </p:nvSpPr>
        <p:spPr>
          <a:xfrm>
            <a:off x="6540526" y="4787365"/>
            <a:ext cx="764443" cy="692504"/>
          </a:xfrm>
          <a:prstGeom prst="rect">
            <a:avLst/>
          </a:prstGeom>
          <a:solidFill>
            <a:srgbClr val="D4DCF8"/>
          </a:solidFill>
        </p:spPr>
        <p:txBody>
          <a:bodyPr/>
          <a:lstStyle/>
          <a:p>
            <a:endParaRPr lang="et-EE"/>
          </a:p>
        </p:txBody>
      </p:sp>
      <p:sp>
        <p:nvSpPr>
          <p:cNvPr id="17" name="AutoShape 17"/>
          <p:cNvSpPr/>
          <p:nvPr/>
        </p:nvSpPr>
        <p:spPr>
          <a:xfrm>
            <a:off x="12199013" y="4787365"/>
            <a:ext cx="764443" cy="692504"/>
          </a:xfrm>
          <a:prstGeom prst="rect">
            <a:avLst/>
          </a:prstGeom>
          <a:solidFill>
            <a:srgbClr val="D4DCF8"/>
          </a:solidFill>
        </p:spPr>
        <p:txBody>
          <a:bodyPr/>
          <a:lstStyle/>
          <a:p>
            <a:endParaRPr lang="et-EE"/>
          </a:p>
        </p:txBody>
      </p:sp>
      <p:sp>
        <p:nvSpPr>
          <p:cNvPr id="18" name="TextBox 18"/>
          <p:cNvSpPr txBox="1"/>
          <p:nvPr/>
        </p:nvSpPr>
        <p:spPr>
          <a:xfrm>
            <a:off x="1065121" y="4801008"/>
            <a:ext cx="486884" cy="6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 b="1">
                <a:solidFill>
                  <a:srgbClr val="1B3A9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79305" y="4801008"/>
            <a:ext cx="486884" cy="6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 b="1">
                <a:solidFill>
                  <a:srgbClr val="1B3A9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337792" y="4801008"/>
            <a:ext cx="486884" cy="6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 b="1">
                <a:solidFill>
                  <a:srgbClr val="1B3A9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</a:t>
            </a:r>
          </a:p>
        </p:txBody>
      </p:sp>
      <p:sp>
        <p:nvSpPr>
          <p:cNvPr id="25" name="Freeform 25"/>
          <p:cNvSpPr/>
          <p:nvPr/>
        </p:nvSpPr>
        <p:spPr>
          <a:xfrm>
            <a:off x="3299078" y="2283559"/>
            <a:ext cx="11689844" cy="2323361"/>
          </a:xfrm>
          <a:custGeom>
            <a:avLst/>
            <a:gdLst/>
            <a:ahLst/>
            <a:cxnLst/>
            <a:rect l="l" t="t" r="r" b="b"/>
            <a:pathLst>
              <a:path w="11689844" h="2323361">
                <a:moveTo>
                  <a:pt x="0" y="0"/>
                </a:moveTo>
                <a:lnTo>
                  <a:pt x="11689844" y="0"/>
                </a:lnTo>
                <a:lnTo>
                  <a:pt x="11689844" y="2323361"/>
                </a:lnTo>
                <a:lnTo>
                  <a:pt x="0" y="23233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26" name="TextBox 26"/>
          <p:cNvSpPr txBox="1"/>
          <p:nvPr/>
        </p:nvSpPr>
        <p:spPr>
          <a:xfrm>
            <a:off x="3470072" y="2859941"/>
            <a:ext cx="11408855" cy="41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1B3A9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Sinu sisuline tekst täidab selle mulli.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13369" y="4019352"/>
            <a:ext cx="6737171" cy="5775933"/>
            <a:chOff x="0" y="0"/>
            <a:chExt cx="8982895" cy="770124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6" r="6" b="9870"/>
            <a:stretch>
              <a:fillRect/>
            </a:stretch>
          </p:blipFill>
          <p:spPr>
            <a:xfrm>
              <a:off x="0" y="0"/>
              <a:ext cx="8982895" cy="504949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4731" b="27529"/>
            <a:stretch>
              <a:fillRect/>
            </a:stretch>
          </p:blipFill>
          <p:spPr>
            <a:xfrm>
              <a:off x="0" y="5176496"/>
              <a:ext cx="4427947" cy="2524748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rcRect t="152" r="5331" b="40145"/>
            <a:stretch>
              <a:fillRect/>
            </a:stretch>
          </p:blipFill>
          <p:spPr>
            <a:xfrm>
              <a:off x="4554947" y="5176496"/>
              <a:ext cx="4427947" cy="2524748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-3044640" y="2658678"/>
            <a:ext cx="16709032" cy="901880"/>
            <a:chOff x="0" y="0"/>
            <a:chExt cx="1299174" cy="701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99174" cy="70124"/>
            </a:xfrm>
            <a:custGeom>
              <a:avLst/>
              <a:gdLst/>
              <a:ahLst/>
              <a:cxnLst/>
              <a:rect l="l" t="t" r="r" b="b"/>
              <a:pathLst>
                <a:path w="1299174" h="70124">
                  <a:moveTo>
                    <a:pt x="0" y="0"/>
                  </a:moveTo>
                  <a:lnTo>
                    <a:pt x="1299174" y="0"/>
                  </a:lnTo>
                  <a:lnTo>
                    <a:pt x="1299174" y="70124"/>
                  </a:lnTo>
                  <a:lnTo>
                    <a:pt x="0" y="70124"/>
                  </a:lnTo>
                  <a:close/>
                </a:path>
              </a:pathLst>
            </a:custGeom>
            <a:solidFill>
              <a:srgbClr val="FBFDFC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299174" cy="14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942975"/>
            <a:ext cx="3430819" cy="828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59"/>
              </a:lnSpc>
              <a:spcBef>
                <a:spcPct val="0"/>
              </a:spcBef>
            </a:pPr>
            <a:r>
              <a:rPr lang="en-US" sz="4899" b="1">
                <a:solidFill>
                  <a:srgbClr val="1B3A9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PEALKIRI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6547" y="2714157"/>
            <a:ext cx="564307" cy="714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3"/>
              </a:lnSpc>
            </a:pPr>
            <a:r>
              <a:rPr lang="en-US" sz="4202" b="1">
                <a:solidFill>
                  <a:srgbClr val="1B3A9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3822" y="2836657"/>
            <a:ext cx="10701977" cy="530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Teema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6547" y="4389149"/>
            <a:ext cx="7047760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5609"/>
              </a:lnSpc>
              <a:buFont typeface="Arial"/>
              <a:buChar char="•"/>
            </a:pPr>
            <a:r>
              <a:rPr lang="en-US" sz="3399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Sisutekst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6547" y="6147290"/>
            <a:ext cx="7047760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5609"/>
              </a:lnSpc>
              <a:buFont typeface="Arial"/>
              <a:buChar char="•"/>
            </a:pPr>
            <a:r>
              <a:rPr lang="en-US" sz="3399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Sisutekst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58678"/>
            <a:ext cx="13851703" cy="901880"/>
            <a:chOff x="0" y="0"/>
            <a:chExt cx="1077009" cy="701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77009" cy="70124"/>
            </a:xfrm>
            <a:custGeom>
              <a:avLst/>
              <a:gdLst/>
              <a:ahLst/>
              <a:cxnLst/>
              <a:rect l="l" t="t" r="r" b="b"/>
              <a:pathLst>
                <a:path w="1077009" h="70124">
                  <a:moveTo>
                    <a:pt x="0" y="0"/>
                  </a:moveTo>
                  <a:lnTo>
                    <a:pt x="1077009" y="0"/>
                  </a:lnTo>
                  <a:lnTo>
                    <a:pt x="1077009" y="70124"/>
                  </a:lnTo>
                  <a:lnTo>
                    <a:pt x="0" y="70124"/>
                  </a:lnTo>
                  <a:close/>
                </a:path>
              </a:pathLst>
            </a:custGeom>
            <a:solidFill>
              <a:srgbClr val="FBFDFC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077009" cy="14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>
          <a:xfrm>
            <a:off x="9566566" y="4113008"/>
            <a:ext cx="3026029" cy="5379608"/>
          </a:xfrm>
          <a:prstGeom prst="rect">
            <a:avLst/>
          </a:prstGeom>
        </p:spPr>
      </p:pic>
      <p:pic>
        <p:nvPicPr>
          <p:cNvPr id="6" name="Picture 6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>
          <a:xfrm>
            <a:off x="12952057" y="4113008"/>
            <a:ext cx="3026029" cy="5379608"/>
          </a:xfrm>
          <a:prstGeom prst="rect">
            <a:avLst/>
          </a:prstGeom>
        </p:spPr>
      </p:pic>
      <p:pic>
        <p:nvPicPr>
          <p:cNvPr id="7" name="Picture 7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rcRect t="12153" b="9499"/>
          <a:stretch>
            <a:fillRect/>
          </a:stretch>
        </p:blipFill>
        <p:spPr>
          <a:xfrm>
            <a:off x="5959852" y="4113008"/>
            <a:ext cx="3187212" cy="5423492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2309913" y="4113008"/>
            <a:ext cx="3209409" cy="5423492"/>
          </a:xfrm>
          <a:custGeom>
            <a:avLst/>
            <a:gdLst/>
            <a:ahLst/>
            <a:cxnLst/>
            <a:rect l="l" t="t" r="r" b="b"/>
            <a:pathLst>
              <a:path w="3209409" h="5423492">
                <a:moveTo>
                  <a:pt x="0" y="0"/>
                </a:moveTo>
                <a:lnTo>
                  <a:pt x="3209409" y="0"/>
                </a:lnTo>
                <a:lnTo>
                  <a:pt x="3209409" y="5423492"/>
                </a:lnTo>
                <a:lnTo>
                  <a:pt x="0" y="54234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6030" b="-12613"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9" name="Freeform 9"/>
          <p:cNvSpPr/>
          <p:nvPr/>
        </p:nvSpPr>
        <p:spPr>
          <a:xfrm>
            <a:off x="13226974" y="8054465"/>
            <a:ext cx="1079812" cy="160971"/>
          </a:xfrm>
          <a:custGeom>
            <a:avLst/>
            <a:gdLst/>
            <a:ahLst/>
            <a:cxnLst/>
            <a:rect l="l" t="t" r="r" b="b"/>
            <a:pathLst>
              <a:path w="1079812" h="160971">
                <a:moveTo>
                  <a:pt x="0" y="0"/>
                </a:moveTo>
                <a:lnTo>
                  <a:pt x="1079812" y="0"/>
                </a:lnTo>
                <a:lnTo>
                  <a:pt x="1079812" y="160971"/>
                </a:lnTo>
                <a:lnTo>
                  <a:pt x="0" y="16097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2684" t="-13199" r="-27299" b="-244803"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0" name="Freeform 10"/>
          <p:cNvSpPr/>
          <p:nvPr/>
        </p:nvSpPr>
        <p:spPr>
          <a:xfrm>
            <a:off x="9863235" y="8002267"/>
            <a:ext cx="558789" cy="184330"/>
          </a:xfrm>
          <a:custGeom>
            <a:avLst/>
            <a:gdLst/>
            <a:ahLst/>
            <a:cxnLst/>
            <a:rect l="l" t="t" r="r" b="b"/>
            <a:pathLst>
              <a:path w="558789" h="184330">
                <a:moveTo>
                  <a:pt x="0" y="0"/>
                </a:moveTo>
                <a:lnTo>
                  <a:pt x="558789" y="0"/>
                </a:lnTo>
                <a:lnTo>
                  <a:pt x="558789" y="184330"/>
                </a:lnTo>
                <a:lnTo>
                  <a:pt x="0" y="18433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3259" t="-15944" r="-20830" b="-163826"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1" name="TextBox 11"/>
          <p:cNvSpPr txBox="1"/>
          <p:nvPr/>
        </p:nvSpPr>
        <p:spPr>
          <a:xfrm>
            <a:off x="1028700" y="942975"/>
            <a:ext cx="3430819" cy="828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 b="1">
                <a:solidFill>
                  <a:srgbClr val="1B3A9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PROTSESS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6547" y="2714157"/>
            <a:ext cx="564307" cy="714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3"/>
              </a:lnSpc>
            </a:pPr>
            <a:r>
              <a:rPr lang="en-US" sz="4202" b="1">
                <a:solidFill>
                  <a:srgbClr val="1B3A9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13823" y="2836657"/>
            <a:ext cx="9665758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Postituste ja storyde loomine ning postitamine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100000">
                <p:cTn id="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100000">
                <p:cTn id="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80048" y="3885002"/>
            <a:ext cx="6195173" cy="5893420"/>
            <a:chOff x="0" y="0"/>
            <a:chExt cx="8260230" cy="785789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1234" r="1234"/>
            <a:stretch>
              <a:fillRect/>
            </a:stretch>
          </p:blipFill>
          <p:spPr>
            <a:xfrm>
              <a:off x="0" y="0"/>
              <a:ext cx="5422153" cy="785789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392" r="392"/>
            <a:stretch>
              <a:fillRect/>
            </a:stretch>
          </p:blipFill>
          <p:spPr>
            <a:xfrm>
              <a:off x="5549153" y="0"/>
              <a:ext cx="2711077" cy="386544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rcRect l="392" r="392"/>
            <a:stretch>
              <a:fillRect/>
            </a:stretch>
          </p:blipFill>
          <p:spPr>
            <a:xfrm>
              <a:off x="5549153" y="3992447"/>
              <a:ext cx="2711077" cy="3865447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0222426" y="3885002"/>
            <a:ext cx="6095377" cy="5893420"/>
            <a:chOff x="0" y="0"/>
            <a:chExt cx="8127170" cy="785789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 l="1998" r="1998"/>
            <a:stretch>
              <a:fillRect/>
            </a:stretch>
          </p:blipFill>
          <p:spPr>
            <a:xfrm>
              <a:off x="0" y="0"/>
              <a:ext cx="5333447" cy="785789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rcRect l="1210" r="1210"/>
            <a:stretch>
              <a:fillRect/>
            </a:stretch>
          </p:blipFill>
          <p:spPr>
            <a:xfrm>
              <a:off x="5460447" y="0"/>
              <a:ext cx="2666723" cy="386544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/>
            <a:srcRect l="1210" r="1210"/>
            <a:stretch>
              <a:fillRect/>
            </a:stretch>
          </p:blipFill>
          <p:spPr>
            <a:xfrm>
              <a:off x="5460447" y="3992447"/>
              <a:ext cx="2666723" cy="3865447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028700" y="942975"/>
            <a:ext cx="3430819" cy="828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 b="1">
                <a:solidFill>
                  <a:srgbClr val="1B3A9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PROTSESS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3044640" y="2658678"/>
            <a:ext cx="18796895" cy="901880"/>
            <a:chOff x="0" y="0"/>
            <a:chExt cx="1461511" cy="701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61511" cy="70124"/>
            </a:xfrm>
            <a:custGeom>
              <a:avLst/>
              <a:gdLst/>
              <a:ahLst/>
              <a:cxnLst/>
              <a:rect l="l" t="t" r="r" b="b"/>
              <a:pathLst>
                <a:path w="1461511" h="70124">
                  <a:moveTo>
                    <a:pt x="0" y="0"/>
                  </a:moveTo>
                  <a:lnTo>
                    <a:pt x="1461511" y="0"/>
                  </a:lnTo>
                  <a:lnTo>
                    <a:pt x="1461511" y="70124"/>
                  </a:lnTo>
                  <a:lnTo>
                    <a:pt x="0" y="70124"/>
                  </a:lnTo>
                  <a:close/>
                </a:path>
              </a:pathLst>
            </a:custGeom>
            <a:solidFill>
              <a:srgbClr val="FBFDFC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461511" cy="14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46547" y="2714157"/>
            <a:ext cx="564307" cy="714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3"/>
              </a:lnSpc>
            </a:pPr>
            <a:r>
              <a:rPr lang="en-US" sz="4202" b="1">
                <a:solidFill>
                  <a:srgbClr val="1B3A9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61933" y="2819105"/>
            <a:ext cx="13826575" cy="53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Turundus- ja kommunikatsiooniplaani ning stiiliraamatu koostamine</a:t>
            </a: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44640" y="2658678"/>
            <a:ext cx="14410702" cy="901880"/>
            <a:chOff x="0" y="0"/>
            <a:chExt cx="1120472" cy="701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0472" cy="70124"/>
            </a:xfrm>
            <a:custGeom>
              <a:avLst/>
              <a:gdLst/>
              <a:ahLst/>
              <a:cxnLst/>
              <a:rect l="l" t="t" r="r" b="b"/>
              <a:pathLst>
                <a:path w="1120472" h="70124">
                  <a:moveTo>
                    <a:pt x="0" y="0"/>
                  </a:moveTo>
                  <a:lnTo>
                    <a:pt x="1120472" y="0"/>
                  </a:lnTo>
                  <a:lnTo>
                    <a:pt x="1120472" y="70124"/>
                  </a:lnTo>
                  <a:lnTo>
                    <a:pt x="0" y="70124"/>
                  </a:lnTo>
                  <a:close/>
                </a:path>
              </a:pathLst>
            </a:custGeom>
            <a:solidFill>
              <a:srgbClr val="FBFDFC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120472" cy="14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240314" y="2699720"/>
            <a:ext cx="3216683" cy="6803448"/>
            <a:chOff x="0" y="0"/>
            <a:chExt cx="498348" cy="10540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8348" cy="1054032"/>
            </a:xfrm>
            <a:custGeom>
              <a:avLst/>
              <a:gdLst/>
              <a:ahLst/>
              <a:cxnLst/>
              <a:rect l="l" t="t" r="r" b="b"/>
              <a:pathLst>
                <a:path w="498348" h="1054032">
                  <a:moveTo>
                    <a:pt x="55356" y="0"/>
                  </a:moveTo>
                  <a:lnTo>
                    <a:pt x="442992" y="0"/>
                  </a:lnTo>
                  <a:cubicBezTo>
                    <a:pt x="473564" y="0"/>
                    <a:pt x="498348" y="24784"/>
                    <a:pt x="498348" y="55356"/>
                  </a:cubicBezTo>
                  <a:lnTo>
                    <a:pt x="498348" y="998676"/>
                  </a:lnTo>
                  <a:cubicBezTo>
                    <a:pt x="498348" y="1029248"/>
                    <a:pt x="473564" y="1054032"/>
                    <a:pt x="442992" y="1054032"/>
                  </a:cubicBezTo>
                  <a:lnTo>
                    <a:pt x="55356" y="1054032"/>
                  </a:lnTo>
                  <a:cubicBezTo>
                    <a:pt x="24784" y="1054032"/>
                    <a:pt x="0" y="1029248"/>
                    <a:pt x="0" y="998676"/>
                  </a:cubicBezTo>
                  <a:lnTo>
                    <a:pt x="0" y="55356"/>
                  </a:lnTo>
                  <a:cubicBezTo>
                    <a:pt x="0" y="24784"/>
                    <a:pt x="24784" y="0"/>
                    <a:pt x="55356" y="0"/>
                  </a:cubicBezTo>
                  <a:close/>
                </a:path>
              </a:pathLst>
            </a:custGeom>
            <a:blipFill>
              <a:blip r:embed="rId3"/>
              <a:stretch>
                <a:fillRect t="-55" b="-55"/>
              </a:stretch>
            </a:blipFill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7" name="Freeform 7"/>
          <p:cNvSpPr/>
          <p:nvPr/>
        </p:nvSpPr>
        <p:spPr>
          <a:xfrm>
            <a:off x="13063592" y="2578263"/>
            <a:ext cx="3487949" cy="7046362"/>
          </a:xfrm>
          <a:custGeom>
            <a:avLst/>
            <a:gdLst/>
            <a:ahLst/>
            <a:cxnLst/>
            <a:rect l="l" t="t" r="r" b="b"/>
            <a:pathLst>
              <a:path w="3487949" h="7046362">
                <a:moveTo>
                  <a:pt x="0" y="0"/>
                </a:moveTo>
                <a:lnTo>
                  <a:pt x="3487949" y="0"/>
                </a:lnTo>
                <a:lnTo>
                  <a:pt x="3487949" y="7046362"/>
                </a:lnTo>
                <a:lnTo>
                  <a:pt x="0" y="70463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8" name="Freeform 8"/>
          <p:cNvSpPr/>
          <p:nvPr/>
        </p:nvSpPr>
        <p:spPr>
          <a:xfrm>
            <a:off x="1028700" y="4707494"/>
            <a:ext cx="5223619" cy="4550806"/>
          </a:xfrm>
          <a:custGeom>
            <a:avLst/>
            <a:gdLst/>
            <a:ahLst/>
            <a:cxnLst/>
            <a:rect l="l" t="t" r="r" b="b"/>
            <a:pathLst>
              <a:path w="5223619" h="4550806">
                <a:moveTo>
                  <a:pt x="0" y="0"/>
                </a:moveTo>
                <a:lnTo>
                  <a:pt x="5223619" y="0"/>
                </a:lnTo>
                <a:lnTo>
                  <a:pt x="5223619" y="4550806"/>
                </a:lnTo>
                <a:lnTo>
                  <a:pt x="0" y="45508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6762" b="-131997"/>
            </a:stretch>
          </a:blipFill>
        </p:spPr>
        <p:txBody>
          <a:bodyPr/>
          <a:lstStyle/>
          <a:p>
            <a:endParaRPr lang="et-EE"/>
          </a:p>
        </p:txBody>
      </p:sp>
      <p:grpSp>
        <p:nvGrpSpPr>
          <p:cNvPr id="9" name="Group 9"/>
          <p:cNvGrpSpPr/>
          <p:nvPr/>
        </p:nvGrpSpPr>
        <p:grpSpPr>
          <a:xfrm>
            <a:off x="7156832" y="4707494"/>
            <a:ext cx="4749480" cy="4550806"/>
            <a:chOff x="0" y="0"/>
            <a:chExt cx="812800" cy="778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78800"/>
            </a:xfrm>
            <a:custGeom>
              <a:avLst/>
              <a:gdLst/>
              <a:ahLst/>
              <a:cxnLst/>
              <a:rect l="l" t="t" r="r" b="b"/>
              <a:pathLst>
                <a:path w="812800" h="778800">
                  <a:moveTo>
                    <a:pt x="0" y="0"/>
                  </a:moveTo>
                  <a:lnTo>
                    <a:pt x="812800" y="0"/>
                  </a:lnTo>
                  <a:lnTo>
                    <a:pt x="812800" y="778800"/>
                  </a:lnTo>
                  <a:lnTo>
                    <a:pt x="0" y="778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11" name="Freeform 11"/>
          <p:cNvSpPr/>
          <p:nvPr/>
        </p:nvSpPr>
        <p:spPr>
          <a:xfrm>
            <a:off x="7156832" y="4707494"/>
            <a:ext cx="4797441" cy="4550806"/>
          </a:xfrm>
          <a:custGeom>
            <a:avLst/>
            <a:gdLst/>
            <a:ahLst/>
            <a:cxnLst/>
            <a:rect l="l" t="t" r="r" b="b"/>
            <a:pathLst>
              <a:path w="4797441" h="4550806">
                <a:moveTo>
                  <a:pt x="0" y="0"/>
                </a:moveTo>
                <a:lnTo>
                  <a:pt x="4797441" y="0"/>
                </a:lnTo>
                <a:lnTo>
                  <a:pt x="4797441" y="4550806"/>
                </a:lnTo>
                <a:lnTo>
                  <a:pt x="0" y="45508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2" name="TextBox 12"/>
          <p:cNvSpPr txBox="1"/>
          <p:nvPr/>
        </p:nvSpPr>
        <p:spPr>
          <a:xfrm>
            <a:off x="1028700" y="942975"/>
            <a:ext cx="3430819" cy="828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 b="1">
                <a:solidFill>
                  <a:srgbClr val="1B3A9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PROTSESS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6547" y="2714157"/>
            <a:ext cx="564307" cy="714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3"/>
              </a:lnSpc>
            </a:pPr>
            <a:r>
              <a:rPr lang="en-US" sz="4202" b="1">
                <a:solidFill>
                  <a:srgbClr val="1B3A9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1933" y="2819105"/>
            <a:ext cx="9596474" cy="53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TikToki konto loomine ja sinna sisu postitamine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4328149"/>
            <a:ext cx="1467308" cy="37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  <a:spcBef>
                <a:spcPct val="0"/>
              </a:spcBef>
            </a:pPr>
            <a:r>
              <a:rPr lang="en-US" sz="2215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13.03.2025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34507" y="4328149"/>
            <a:ext cx="1467308" cy="37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  <a:spcBef>
                <a:spcPct val="0"/>
              </a:spcBef>
            </a:pPr>
            <a:r>
              <a:rPr lang="en-US" sz="2215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13.05.2025</a:t>
            </a: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44640" y="2658678"/>
            <a:ext cx="14410702" cy="901880"/>
            <a:chOff x="0" y="0"/>
            <a:chExt cx="1120472" cy="701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0472" cy="70124"/>
            </a:xfrm>
            <a:custGeom>
              <a:avLst/>
              <a:gdLst/>
              <a:ahLst/>
              <a:cxnLst/>
              <a:rect l="l" t="t" r="r" b="b"/>
              <a:pathLst>
                <a:path w="1120472" h="70124">
                  <a:moveTo>
                    <a:pt x="0" y="0"/>
                  </a:moveTo>
                  <a:lnTo>
                    <a:pt x="1120472" y="0"/>
                  </a:lnTo>
                  <a:lnTo>
                    <a:pt x="1120472" y="70124"/>
                  </a:lnTo>
                  <a:lnTo>
                    <a:pt x="0" y="70124"/>
                  </a:lnTo>
                  <a:close/>
                </a:path>
              </a:pathLst>
            </a:custGeom>
            <a:solidFill>
              <a:srgbClr val="FBFDFC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120472" cy="14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06992" y="4099281"/>
            <a:ext cx="3317129" cy="5648441"/>
          </a:xfrm>
          <a:custGeom>
            <a:avLst/>
            <a:gdLst/>
            <a:ahLst/>
            <a:cxnLst/>
            <a:rect l="l" t="t" r="r" b="b"/>
            <a:pathLst>
              <a:path w="3317129" h="5648441">
                <a:moveTo>
                  <a:pt x="0" y="0"/>
                </a:moveTo>
                <a:lnTo>
                  <a:pt x="3317129" y="0"/>
                </a:lnTo>
                <a:lnTo>
                  <a:pt x="3317129" y="5648441"/>
                </a:lnTo>
                <a:lnTo>
                  <a:pt x="0" y="56484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282" r="-567" b="-12224"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6" name="Freeform 6"/>
          <p:cNvSpPr/>
          <p:nvPr/>
        </p:nvSpPr>
        <p:spPr>
          <a:xfrm>
            <a:off x="4724196" y="4249522"/>
            <a:ext cx="4756925" cy="4958265"/>
          </a:xfrm>
          <a:custGeom>
            <a:avLst/>
            <a:gdLst/>
            <a:ahLst/>
            <a:cxnLst/>
            <a:rect l="l" t="t" r="r" b="b"/>
            <a:pathLst>
              <a:path w="4756925" h="4958265">
                <a:moveTo>
                  <a:pt x="0" y="0"/>
                </a:moveTo>
                <a:lnTo>
                  <a:pt x="4756925" y="0"/>
                </a:lnTo>
                <a:lnTo>
                  <a:pt x="4756925" y="4958265"/>
                </a:lnTo>
                <a:lnTo>
                  <a:pt x="0" y="49582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5790" b="-52962"/>
            </a:stretch>
          </a:blipFill>
        </p:spPr>
        <p:txBody>
          <a:bodyPr/>
          <a:lstStyle/>
          <a:p>
            <a:endParaRPr lang="et-EE"/>
          </a:p>
        </p:txBody>
      </p:sp>
      <p:grpSp>
        <p:nvGrpSpPr>
          <p:cNvPr id="7" name="Group 7"/>
          <p:cNvGrpSpPr/>
          <p:nvPr/>
        </p:nvGrpSpPr>
        <p:grpSpPr>
          <a:xfrm>
            <a:off x="10081196" y="4064294"/>
            <a:ext cx="3396934" cy="5718416"/>
            <a:chOff x="0" y="0"/>
            <a:chExt cx="4529246" cy="7624555"/>
          </a:xfrm>
        </p:grpSpPr>
        <p:sp>
          <p:nvSpPr>
            <p:cNvPr id="8" name="Freeform 8"/>
            <p:cNvSpPr/>
            <p:nvPr/>
          </p:nvSpPr>
          <p:spPr>
            <a:xfrm>
              <a:off x="0" y="6227474"/>
              <a:ext cx="4529246" cy="1397081"/>
            </a:xfrm>
            <a:custGeom>
              <a:avLst/>
              <a:gdLst/>
              <a:ahLst/>
              <a:cxnLst/>
              <a:rect l="l" t="t" r="r" b="b"/>
              <a:pathLst>
                <a:path w="4529246" h="1397081">
                  <a:moveTo>
                    <a:pt x="0" y="0"/>
                  </a:moveTo>
                  <a:lnTo>
                    <a:pt x="4529246" y="0"/>
                  </a:lnTo>
                  <a:lnTo>
                    <a:pt x="4529246" y="1397081"/>
                  </a:lnTo>
                  <a:lnTo>
                    <a:pt x="0" y="1397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t-EE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565917"/>
              <a:ext cx="4529246" cy="5661557"/>
            </a:xfrm>
            <a:custGeom>
              <a:avLst/>
              <a:gdLst/>
              <a:ahLst/>
              <a:cxnLst/>
              <a:rect l="l" t="t" r="r" b="b"/>
              <a:pathLst>
                <a:path w="4529246" h="5661557">
                  <a:moveTo>
                    <a:pt x="0" y="0"/>
                  </a:moveTo>
                  <a:lnTo>
                    <a:pt x="4529246" y="0"/>
                  </a:lnTo>
                  <a:lnTo>
                    <a:pt x="4529246" y="5661557"/>
                  </a:lnTo>
                  <a:lnTo>
                    <a:pt x="0" y="5661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t-E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4529246" cy="580432"/>
            </a:xfrm>
            <a:custGeom>
              <a:avLst/>
              <a:gdLst/>
              <a:ahLst/>
              <a:cxnLst/>
              <a:rect l="l" t="t" r="r" b="b"/>
              <a:pathLst>
                <a:path w="4529246" h="580432">
                  <a:moveTo>
                    <a:pt x="0" y="0"/>
                  </a:moveTo>
                  <a:lnTo>
                    <a:pt x="4529246" y="0"/>
                  </a:lnTo>
                  <a:lnTo>
                    <a:pt x="4529246" y="580432"/>
                  </a:lnTo>
                  <a:lnTo>
                    <a:pt x="0" y="580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6466"/>
              </a:stretch>
            </a:blipFill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078205" y="3977797"/>
            <a:ext cx="3418597" cy="5804913"/>
          </a:xfrm>
          <a:custGeom>
            <a:avLst/>
            <a:gdLst/>
            <a:ahLst/>
            <a:cxnLst/>
            <a:rect l="l" t="t" r="r" b="b"/>
            <a:pathLst>
              <a:path w="3418597" h="5804913">
                <a:moveTo>
                  <a:pt x="0" y="0"/>
                </a:moveTo>
                <a:lnTo>
                  <a:pt x="3418598" y="0"/>
                </a:lnTo>
                <a:lnTo>
                  <a:pt x="3418598" y="5804913"/>
                </a:lnTo>
                <a:lnTo>
                  <a:pt x="0" y="58049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5601" b="-12423"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2" name="TextBox 12"/>
          <p:cNvSpPr txBox="1"/>
          <p:nvPr/>
        </p:nvSpPr>
        <p:spPr>
          <a:xfrm>
            <a:off x="1028700" y="942975"/>
            <a:ext cx="3430819" cy="828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 b="1">
                <a:solidFill>
                  <a:srgbClr val="1B3A9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PROTSESS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6547" y="2714157"/>
            <a:ext cx="564307" cy="714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3"/>
              </a:lnSpc>
            </a:pPr>
            <a:r>
              <a:rPr lang="en-US" sz="4202" b="1">
                <a:solidFill>
                  <a:srgbClr val="1B3A9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1933" y="2819105"/>
            <a:ext cx="7636433" cy="53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Paaristurniiri reklaam ja turundamine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58678"/>
            <a:ext cx="10923540" cy="901880"/>
            <a:chOff x="0" y="0"/>
            <a:chExt cx="849336" cy="701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9336" cy="70124"/>
            </a:xfrm>
            <a:custGeom>
              <a:avLst/>
              <a:gdLst/>
              <a:ahLst/>
              <a:cxnLst/>
              <a:rect l="l" t="t" r="r" b="b"/>
              <a:pathLst>
                <a:path w="849336" h="70124">
                  <a:moveTo>
                    <a:pt x="0" y="0"/>
                  </a:moveTo>
                  <a:lnTo>
                    <a:pt x="849336" y="0"/>
                  </a:lnTo>
                  <a:lnTo>
                    <a:pt x="849336" y="70124"/>
                  </a:lnTo>
                  <a:lnTo>
                    <a:pt x="0" y="70124"/>
                  </a:lnTo>
                  <a:close/>
                </a:path>
              </a:pathLst>
            </a:custGeom>
            <a:solidFill>
              <a:srgbClr val="FBFDFC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49336" cy="14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3960608"/>
            <a:ext cx="10923540" cy="901880"/>
            <a:chOff x="0" y="0"/>
            <a:chExt cx="849336" cy="701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49336" cy="70124"/>
            </a:xfrm>
            <a:custGeom>
              <a:avLst/>
              <a:gdLst/>
              <a:ahLst/>
              <a:cxnLst/>
              <a:rect l="l" t="t" r="r" b="b"/>
              <a:pathLst>
                <a:path w="849336" h="70124">
                  <a:moveTo>
                    <a:pt x="0" y="0"/>
                  </a:moveTo>
                  <a:lnTo>
                    <a:pt x="849336" y="0"/>
                  </a:lnTo>
                  <a:lnTo>
                    <a:pt x="849336" y="70124"/>
                  </a:lnTo>
                  <a:lnTo>
                    <a:pt x="0" y="70124"/>
                  </a:lnTo>
                  <a:close/>
                </a:path>
              </a:pathLst>
            </a:custGeom>
            <a:solidFill>
              <a:srgbClr val="FBFDFC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49336" cy="14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6469213"/>
            <a:ext cx="10923540" cy="2037891"/>
            <a:chOff x="0" y="0"/>
            <a:chExt cx="849336" cy="1584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9336" cy="158452"/>
            </a:xfrm>
            <a:custGeom>
              <a:avLst/>
              <a:gdLst/>
              <a:ahLst/>
              <a:cxnLst/>
              <a:rect l="l" t="t" r="r" b="b"/>
              <a:pathLst>
                <a:path w="849336" h="158452">
                  <a:moveTo>
                    <a:pt x="0" y="0"/>
                  </a:moveTo>
                  <a:lnTo>
                    <a:pt x="849336" y="0"/>
                  </a:lnTo>
                  <a:lnTo>
                    <a:pt x="849336" y="158452"/>
                  </a:lnTo>
                  <a:lnTo>
                    <a:pt x="0" y="158452"/>
                  </a:lnTo>
                  <a:close/>
                </a:path>
              </a:pathLst>
            </a:custGeom>
            <a:solidFill>
              <a:srgbClr val="FBFDFC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849336" cy="234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5214908"/>
            <a:ext cx="10923540" cy="901880"/>
            <a:chOff x="0" y="0"/>
            <a:chExt cx="849336" cy="701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49336" cy="70124"/>
            </a:xfrm>
            <a:custGeom>
              <a:avLst/>
              <a:gdLst/>
              <a:ahLst/>
              <a:cxnLst/>
              <a:rect l="l" t="t" r="r" b="b"/>
              <a:pathLst>
                <a:path w="849336" h="70124">
                  <a:moveTo>
                    <a:pt x="0" y="0"/>
                  </a:moveTo>
                  <a:lnTo>
                    <a:pt x="849336" y="0"/>
                  </a:lnTo>
                  <a:lnTo>
                    <a:pt x="849336" y="70124"/>
                  </a:lnTo>
                  <a:lnTo>
                    <a:pt x="0" y="70124"/>
                  </a:lnTo>
                  <a:close/>
                </a:path>
              </a:pathLst>
            </a:custGeom>
            <a:solidFill>
              <a:srgbClr val="FBFDFC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849336" cy="14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2846182"/>
            <a:ext cx="833529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11 Instagrami postitust + Instagrami storyd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5309" y="4125764"/>
            <a:ext cx="6977148" cy="514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TikToki konto loomine ja 10 TikTokki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5357788"/>
            <a:ext cx="9740907" cy="514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Turundus- ja kommunikatsiooniplaan, stiiliraamat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6678763"/>
            <a:ext cx="9596652" cy="1581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Paaristurniiri plakatid, loos, Facebooki eventi loomine, meeledtuletavad storyd ja ürituse kajastamine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942975"/>
            <a:ext cx="7678841" cy="828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62"/>
              </a:lnSpc>
              <a:spcBef>
                <a:spcPct val="0"/>
              </a:spcBef>
            </a:pPr>
            <a:r>
              <a:rPr lang="en-US" sz="4901" b="1">
                <a:solidFill>
                  <a:srgbClr val="1B3A9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TULEMUSED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58678"/>
            <a:ext cx="6169300" cy="901880"/>
            <a:chOff x="0" y="0"/>
            <a:chExt cx="479680" cy="701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9680" cy="70124"/>
            </a:xfrm>
            <a:custGeom>
              <a:avLst/>
              <a:gdLst/>
              <a:ahLst/>
              <a:cxnLst/>
              <a:rect l="l" t="t" r="r" b="b"/>
              <a:pathLst>
                <a:path w="479680" h="70124">
                  <a:moveTo>
                    <a:pt x="0" y="0"/>
                  </a:moveTo>
                  <a:lnTo>
                    <a:pt x="479680" y="0"/>
                  </a:lnTo>
                  <a:lnTo>
                    <a:pt x="479680" y="70124"/>
                  </a:lnTo>
                  <a:lnTo>
                    <a:pt x="0" y="70124"/>
                  </a:lnTo>
                  <a:close/>
                </a:path>
              </a:pathLst>
            </a:custGeom>
            <a:solidFill>
              <a:srgbClr val="FBFDFC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79680" cy="14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FFFFF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 </a:t>
              </a:r>
            </a:p>
          </p:txBody>
        </p:sp>
      </p:grpSp>
      <p:graphicFrame>
        <p:nvGraphicFramePr>
          <p:cNvPr id="5" name="Object 5"/>
          <p:cNvGraphicFramePr/>
          <p:nvPr/>
        </p:nvGraphicFramePr>
        <p:xfrm>
          <a:off x="7071401" y="2658678"/>
          <a:ext cx="7586157" cy="427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105900" imgH="5791200" progId="Excel.Sheet.12">
                  <p:embed/>
                </p:oleObj>
              </mc:Choice>
              <mc:Fallback>
                <p:oleObj name="Worksheet" r:id="rId3" imgW="9105900" imgH="5791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71401" y="2658678"/>
                        <a:ext cx="7586157" cy="427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0" y="6404685"/>
            <a:ext cx="6169300" cy="901880"/>
            <a:chOff x="0" y="0"/>
            <a:chExt cx="479680" cy="701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79680" cy="70124"/>
            </a:xfrm>
            <a:custGeom>
              <a:avLst/>
              <a:gdLst/>
              <a:ahLst/>
              <a:cxnLst/>
              <a:rect l="l" t="t" r="r" b="b"/>
              <a:pathLst>
                <a:path w="479680" h="70124">
                  <a:moveTo>
                    <a:pt x="0" y="0"/>
                  </a:moveTo>
                  <a:lnTo>
                    <a:pt x="479680" y="0"/>
                  </a:lnTo>
                  <a:lnTo>
                    <a:pt x="479680" y="70124"/>
                  </a:lnTo>
                  <a:lnTo>
                    <a:pt x="0" y="70124"/>
                  </a:lnTo>
                  <a:close/>
                </a:path>
              </a:pathLst>
            </a:custGeom>
            <a:solidFill>
              <a:srgbClr val="FBFDFC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479680" cy="14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FFFFF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 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742829" y="2823746"/>
            <a:ext cx="571743" cy="571743"/>
          </a:xfrm>
          <a:custGeom>
            <a:avLst/>
            <a:gdLst/>
            <a:ahLst/>
            <a:cxnLst/>
            <a:rect l="l" t="t" r="r" b="b"/>
            <a:pathLst>
              <a:path w="571743" h="571743">
                <a:moveTo>
                  <a:pt x="0" y="0"/>
                </a:moveTo>
                <a:lnTo>
                  <a:pt x="571742" y="0"/>
                </a:lnTo>
                <a:lnTo>
                  <a:pt x="571742" y="571743"/>
                </a:lnTo>
                <a:lnTo>
                  <a:pt x="0" y="5717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0" name="Freeform 10"/>
          <p:cNvSpPr/>
          <p:nvPr/>
        </p:nvSpPr>
        <p:spPr>
          <a:xfrm>
            <a:off x="790429" y="6569414"/>
            <a:ext cx="476542" cy="572423"/>
          </a:xfrm>
          <a:custGeom>
            <a:avLst/>
            <a:gdLst/>
            <a:ahLst/>
            <a:cxnLst/>
            <a:rect l="l" t="t" r="r" b="b"/>
            <a:pathLst>
              <a:path w="476542" h="572423">
                <a:moveTo>
                  <a:pt x="0" y="0"/>
                </a:moveTo>
                <a:lnTo>
                  <a:pt x="476542" y="0"/>
                </a:lnTo>
                <a:lnTo>
                  <a:pt x="476542" y="572423"/>
                </a:lnTo>
                <a:lnTo>
                  <a:pt x="0" y="5724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1" name="Freeform 11"/>
          <p:cNvSpPr/>
          <p:nvPr/>
        </p:nvSpPr>
        <p:spPr>
          <a:xfrm>
            <a:off x="7071401" y="6404685"/>
            <a:ext cx="5383896" cy="1231333"/>
          </a:xfrm>
          <a:custGeom>
            <a:avLst/>
            <a:gdLst/>
            <a:ahLst/>
            <a:cxnLst/>
            <a:rect l="l" t="t" r="r" b="b"/>
            <a:pathLst>
              <a:path w="5383896" h="1231333">
                <a:moveTo>
                  <a:pt x="0" y="0"/>
                </a:moveTo>
                <a:lnTo>
                  <a:pt x="5383896" y="0"/>
                </a:lnTo>
                <a:lnTo>
                  <a:pt x="5383896" y="1231333"/>
                </a:lnTo>
                <a:lnTo>
                  <a:pt x="0" y="12313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685" t="-7263" r="-4629" b="-228029"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2" name="TextBox 12"/>
          <p:cNvSpPr txBox="1"/>
          <p:nvPr/>
        </p:nvSpPr>
        <p:spPr>
          <a:xfrm>
            <a:off x="1028700" y="942975"/>
            <a:ext cx="8454214" cy="828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62"/>
              </a:lnSpc>
              <a:spcBef>
                <a:spcPct val="0"/>
              </a:spcBef>
            </a:pPr>
            <a:r>
              <a:rPr lang="en-US" sz="4901" b="1">
                <a:solidFill>
                  <a:srgbClr val="1B3A9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TULEMUSED: NÄITAJAD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82302" y="2810866"/>
            <a:ext cx="4519722" cy="53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Instagrami mõõdikud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82302" y="6556874"/>
            <a:ext cx="3549953" cy="53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1B3A9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Tiktoki mõõdikud</a:t>
            </a:r>
          </a:p>
        </p:txBody>
      </p:sp>
      <p:sp>
        <p:nvSpPr>
          <p:cNvPr id="15" name="Freeform 15"/>
          <p:cNvSpPr/>
          <p:nvPr/>
        </p:nvSpPr>
        <p:spPr>
          <a:xfrm>
            <a:off x="8289482" y="7805483"/>
            <a:ext cx="5424410" cy="1226539"/>
          </a:xfrm>
          <a:custGeom>
            <a:avLst/>
            <a:gdLst/>
            <a:ahLst/>
            <a:cxnLst/>
            <a:rect l="l" t="t" r="r" b="b"/>
            <a:pathLst>
              <a:path w="5424410" h="1226539">
                <a:moveTo>
                  <a:pt x="0" y="0"/>
                </a:moveTo>
                <a:lnTo>
                  <a:pt x="5424410" y="0"/>
                </a:lnTo>
                <a:lnTo>
                  <a:pt x="5424410" y="1226538"/>
                </a:lnTo>
                <a:lnTo>
                  <a:pt x="0" y="12265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5161" t="-109574" r="-5197" b="-132801"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6" name="Freeform 16"/>
          <p:cNvSpPr/>
          <p:nvPr/>
        </p:nvSpPr>
        <p:spPr>
          <a:xfrm>
            <a:off x="13713892" y="7805483"/>
            <a:ext cx="2239146" cy="1226539"/>
          </a:xfrm>
          <a:custGeom>
            <a:avLst/>
            <a:gdLst/>
            <a:ahLst/>
            <a:cxnLst/>
            <a:rect l="l" t="t" r="r" b="b"/>
            <a:pathLst>
              <a:path w="2239146" h="1226539">
                <a:moveTo>
                  <a:pt x="0" y="0"/>
                </a:moveTo>
                <a:lnTo>
                  <a:pt x="2239146" y="0"/>
                </a:lnTo>
                <a:lnTo>
                  <a:pt x="2239146" y="1226538"/>
                </a:lnTo>
                <a:lnTo>
                  <a:pt x="0" y="12265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0734" t="-175298" r="-109984" b="-7361"/>
            </a:stretch>
          </a:blipFill>
        </p:spPr>
        <p:txBody>
          <a:bodyPr/>
          <a:lstStyle/>
          <a:p>
            <a:endParaRPr lang="et-EE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155</Words>
  <Application>Microsoft Office PowerPoint</Application>
  <PresentationFormat>Kohandatud</PresentationFormat>
  <Paragraphs>56</Paragraphs>
  <Slides>14</Slides>
  <Notes>0</Notes>
  <HiddenSlides>0</HiddenSlides>
  <MMClips>3</MMClips>
  <ScaleCrop>false</ScaleCrop>
  <HeadingPairs>
    <vt:vector size="8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14</vt:i4>
      </vt:variant>
    </vt:vector>
  </HeadingPairs>
  <TitlesOfParts>
    <vt:vector size="22" baseType="lpstr">
      <vt:lpstr>Montserrat Bold</vt:lpstr>
      <vt:lpstr>Arial</vt:lpstr>
      <vt:lpstr>ITC Avant Garde Gothic</vt:lpstr>
      <vt:lpstr>Montserrat</vt:lpstr>
      <vt:lpstr>Montserrat Medium</vt:lpstr>
      <vt:lpstr>Calibri</vt:lpstr>
      <vt:lpstr>Office Theme</vt:lpstr>
      <vt:lpstr>Worksheet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Karl Tereping</cp:lastModifiedBy>
  <cp:revision>3</cp:revision>
  <dcterms:created xsi:type="dcterms:W3CDTF">2006-08-16T00:00:00Z</dcterms:created>
  <dcterms:modified xsi:type="dcterms:W3CDTF">2025-05-22T08:58:27Z</dcterms:modified>
  <dc:identifier>DAGoKMIFEb8</dc:identifier>
</cp:coreProperties>
</file>